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289" r:id="rId3"/>
    <p:sldId id="288" r:id="rId4"/>
    <p:sldId id="269" r:id="rId5"/>
    <p:sldId id="271" r:id="rId6"/>
    <p:sldId id="335" r:id="rId7"/>
    <p:sldId id="283" r:id="rId8"/>
    <p:sldId id="336" r:id="rId9"/>
    <p:sldId id="337" r:id="rId10"/>
    <p:sldId id="270" r:id="rId11"/>
    <p:sldId id="315" r:id="rId12"/>
    <p:sldId id="324" r:id="rId13"/>
    <p:sldId id="316" r:id="rId14"/>
    <p:sldId id="284" r:id="rId15"/>
    <p:sldId id="314" r:id="rId16"/>
    <p:sldId id="317" r:id="rId17"/>
    <p:sldId id="286" r:id="rId18"/>
    <p:sldId id="326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110" d="100"/>
          <a:sy n="110" d="100"/>
        </p:scale>
        <p:origin x="-21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gosuslugi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suslugi.ru/315492/2/form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45909" y="2141915"/>
            <a:ext cx="7920880" cy="429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16632"/>
            <a:ext cx="7781925" cy="288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посещении в соответствии с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6446" y="4221088"/>
            <a:ext cx="763364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Появилась возможность добавлять в одно заявление несколько детей. Заявление будет одно, в АСИОУ автоматом создается 2 карточки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356992"/>
            <a:ext cx="1872208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498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760" r="5198" b="3174"/>
          <a:stretch/>
        </p:blipFill>
        <p:spPr bwMode="auto">
          <a:xfrm>
            <a:off x="5292080" y="1566371"/>
            <a:ext cx="3069239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/>
          <a:stretch/>
        </p:blipFill>
        <p:spPr bwMode="auto">
          <a:xfrm>
            <a:off x="1105926" y="332656"/>
            <a:ext cx="343955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7" y="2492896"/>
            <a:ext cx="2808312" cy="82802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4" y="890708"/>
            <a:ext cx="7848872" cy="469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www.gosuslugi.ru/315492/2/form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83968" y="456830"/>
            <a:ext cx="3018074" cy="29721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Новая форма 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08281"/>
            <a:ext cx="280442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747816" cy="46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502" y="166945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1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2768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2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8"/>
          <a:stretch/>
        </p:blipFill>
        <p:spPr bwMode="auto">
          <a:xfrm>
            <a:off x="310551" y="1124745"/>
            <a:ext cx="828409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447588"/>
            <a:ext cx="7344816" cy="845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3894</TotalTime>
  <Words>239</Words>
  <Application>Microsoft Office PowerPoint</Application>
  <PresentationFormat>Экран (4:3)</PresentationFormat>
  <Paragraphs>37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Новая 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RePack by Diakov</cp:lastModifiedBy>
  <cp:revision>104</cp:revision>
  <cp:lastPrinted>2021-03-10T10:36:35Z</cp:lastPrinted>
  <dcterms:created xsi:type="dcterms:W3CDTF">2020-10-19T11:42:40Z</dcterms:created>
  <dcterms:modified xsi:type="dcterms:W3CDTF">2021-03-17T12:20:50Z</dcterms:modified>
</cp:coreProperties>
</file>